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8657-A0D0-4853-9D4A-EB6182699BDC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3BFC-F86C-46C5-87A4-D7D15CC374F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mtClean="0"/>
              <a:t>Power point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Power point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</dc:title>
  <dc:creator>HP</dc:creator>
  <cp:lastModifiedBy>HP</cp:lastModifiedBy>
  <cp:revision>1</cp:revision>
  <dcterms:created xsi:type="dcterms:W3CDTF">2021-02-15T18:00:29Z</dcterms:created>
  <dcterms:modified xsi:type="dcterms:W3CDTF">2021-02-15T18:04:58Z</dcterms:modified>
</cp:coreProperties>
</file>